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9" r:id="rId2"/>
    <p:sldId id="257" r:id="rId3"/>
    <p:sldId id="261" r:id="rId4"/>
    <p:sldId id="264" r:id="rId5"/>
    <p:sldId id="262" r:id="rId6"/>
    <p:sldId id="263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4" d="100"/>
        <a:sy n="7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6B4023-46B3-4D71-9806-4DB741C8636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59E44-8B96-4297-A672-19520E5CEEB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62304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59E44-8B96-4297-A672-19520E5CEEB0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57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7584" y="476672"/>
            <a:ext cx="8136904" cy="338437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РАБОТЫ ПО 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ПРЕДОТВРАЩЕНИЮ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ДЕТСКОГО 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ДОРОЖНО-ТРАНСПОРТНОГО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ТРАВМАТИЗМА </a:t>
            </a:r>
          </a:p>
          <a:p>
            <a:pPr algn="ctr"/>
            <a:r>
              <a:rPr lang="ru-RU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ГБДОУ – ДЕТСКИЙ САД №101</a:t>
            </a:r>
          </a:p>
        </p:txBody>
      </p:sp>
      <p:sp>
        <p:nvSpPr>
          <p:cNvPr id="4" name="Прямоугольник 3"/>
          <p:cNvSpPr/>
          <p:nvPr/>
        </p:nvSpPr>
        <p:spPr>
          <a:xfrm rot="10800000" flipV="1">
            <a:off x="2286000" y="3832264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Подготовил: Воспитатель ГБДОУ детского сада №101</a:t>
            </a:r>
          </a:p>
          <a:p>
            <a:r>
              <a:rPr lang="ru-RU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Чистякова М.В.</a:t>
            </a:r>
          </a:p>
        </p:txBody>
      </p:sp>
    </p:spTree>
    <p:extLst>
      <p:ext uri="{BB962C8B-B14F-4D97-AF65-F5344CB8AC3E}">
        <p14:creationId xmlns:p14="http://schemas.microsoft.com/office/powerpoint/2010/main" val="340891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367523"/>
              </p:ext>
            </p:extLst>
          </p:nvPr>
        </p:nvGraphicFramePr>
        <p:xfrm>
          <a:off x="323528" y="1340768"/>
          <a:ext cx="8208912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737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</a:t>
                      </a: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интересов и любознательности детей (например, посредством изучения истории транспорта и т.д.)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познавательных действий посредством организации различных видов деятельности (например, операции обследования предметов, сравнения, аналитико-синтетические операции, экспериментирование и др.)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воображения и творчества (конструирование, создание знаков и т.п.)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представлений </a:t>
                      </a:r>
                      <a:r>
                        <a:rPr lang="ru-RU" sz="20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детейо</a:t>
                      </a: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себе («я-участник дорожного движения»), других людях, объектах окружающего мира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0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представлений о свойствах и отношениях объектов окружающего мира (форма, цвет, размер, материал, количество, часть и целое, причина и следствие, движение и покой и др.)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66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57985"/>
              </p:ext>
            </p:extLst>
          </p:nvPr>
        </p:nvGraphicFramePr>
        <p:xfrm>
          <a:off x="323528" y="1340768"/>
          <a:ext cx="820891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737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речью как средством общения на материале темы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Обогащение активного словаря детей названием предметов, признаков предметов, действий и их характера, связанных с темой ПДД и безопасного поведения на дороге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связной, грамматически правильной диалогической и монологической речи, ее звуковой и интонационной культуры речи (на материалах по ОБДД)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книжной культурой, жанрами литературы, развитие восприятия и понимания текстов различных жанров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410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4807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  <a:b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0432821"/>
              </p:ext>
            </p:extLst>
          </p:nvPr>
        </p:nvGraphicFramePr>
        <p:xfrm>
          <a:off x="401093" y="1124744"/>
          <a:ext cx="8208912" cy="396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04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Художественно-эстетическое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ценностно-смыслового восприятия текстов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Стимулирование сопереживания персонажам художественных</a:t>
                      </a: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произведений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Реализация самостоятельной творческой деятельности (изобразительной, конструктивной)</a:t>
                      </a:r>
                      <a:endParaRPr lang="ru-RU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элементарных представлений о видах искусства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76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585460"/>
              </p:ext>
            </p:extLst>
          </p:nvPr>
        </p:nvGraphicFramePr>
        <p:xfrm>
          <a:off x="467544" y="1340768"/>
          <a:ext cx="8208912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437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Становление целенаправленности и </a:t>
                      </a:r>
                      <a:r>
                        <a:rPr lang="ru-RU" sz="24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саморегуляции</a:t>
                      </a: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двигательной сфере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Овладение подвижными играми с правилами по теме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физических,  в </a:t>
                      </a:r>
                      <a:r>
                        <a:rPr lang="ru-RU" sz="24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24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координации, ловкости, крупной и мелкой моторики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24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основных видов движения (ходьба, бег, повороты в обе стороны)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5098090"/>
            <a:ext cx="80648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 семьи и ДОУ в вопросах обучения детей безопасному поведению на дороге и ПДДТТ</a:t>
            </a:r>
          </a:p>
        </p:txBody>
      </p:sp>
    </p:spTree>
    <p:extLst>
      <p:ext uri="{BB962C8B-B14F-4D97-AF65-F5344CB8AC3E}">
        <p14:creationId xmlns:p14="http://schemas.microsoft.com/office/powerpoint/2010/main" val="213447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41" y="476672"/>
            <a:ext cx="8928992" cy="5040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семьей в рамках Программы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641945"/>
              </p:ext>
            </p:extLst>
          </p:nvPr>
        </p:nvGraphicFramePr>
        <p:xfrm>
          <a:off x="251520" y="1052736"/>
          <a:ext cx="8784975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606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взаимодействия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взаимодействия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Изучение семьи, уровня психолого-педагогической компетентности,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семейных ценностей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Информирование родителей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Агитационные буклеты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Информационные стенды (например, выдержки из ПДД)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Личные беседы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Родительские собрания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Просвещение и обучение родителей \ законных представителей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по вопросам обучения детей безопасному поведению на дорогах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Практические рекомендации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Совместная деятельность ДОУ и семьи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Выставки совместных работ по теме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Досуги с привлечением родителей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Домашние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задания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Непосредственное участие родителей в ООД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363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41" y="476672"/>
            <a:ext cx="8928992" cy="5040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педагогами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6138699"/>
              </p:ext>
            </p:extLst>
          </p:nvPr>
        </p:nvGraphicFramePr>
        <p:xfrm>
          <a:off x="251520" y="1052736"/>
          <a:ext cx="8784975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взаимодействия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взаимодействия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Контрольно-аналитическое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планирования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проведение ООД с детьми старшим воспитателем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Посещение занятий педагогов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Анкетирование педагогов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Просвещение педагогов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с целью: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Пояснения особенностей психического развития детей дошкольного возраста, влияющие на восприятие ими и оценку дорожной ситуации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Конкретизацией теоретических знаний педагогов в области ПДД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Пояснения особенностей преподнесения материала, соответствующего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современным реалиям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Повышение педагогического мастерства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Консультации с целью внедрения актуальных методик обучения детей ПДД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Открытые показы ОД с детьми, досугов по теме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Мастер-классы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Просмотр фото- и видеоотчетов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Подробный анализ итогов контрольных мероприятий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34703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41" y="476672"/>
            <a:ext cx="8928992" cy="504056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с социальными партнерами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348570"/>
              </p:ext>
            </p:extLst>
          </p:nvPr>
        </p:nvGraphicFramePr>
        <p:xfrm>
          <a:off x="251520" y="1340768"/>
          <a:ext cx="8784975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48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Направление взаимодействия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взаимодействия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ГИБДД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агитационных материалов, видеороликов для организации работы с родителями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 практического материала для организации работы с детьми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занятий с детьми сотрудниками отдела ГИБДД,</a:t>
                      </a:r>
                      <a:r>
                        <a:rPr lang="ru-RU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встречи и беседы с сотрудниками ГИБДД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профилактических акций, стимулирующих работу ДОУ по данному направлению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Гимназия №5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Посещение ДОУ агитбригадой ЮИД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Совместные детские мероприятия по теме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60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476672"/>
            <a:ext cx="6840760" cy="3888432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00835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807296" y="4872605"/>
            <a:ext cx="622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задач формирования представлений детей о безопасном поведении на дороге во всех возрастных группах дошкольного возраста</a:t>
            </a:r>
          </a:p>
        </p:txBody>
      </p:sp>
      <p:pic>
        <p:nvPicPr>
          <p:cNvPr id="1028" name="Picture 4" descr="Детский сад 10 города Буйнакск (Буйнакск) &quot; Содержание образовательного процесс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9924">
            <a:off x="510691" y="4924799"/>
            <a:ext cx="118185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росмотр темы - MWVL Правила дорожного движени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528" y="3573016"/>
            <a:ext cx="1228551" cy="151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131840" y="1202160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дорожной ситуации в городе (повышение интенсивности движения,  агрессивный стиль вождения автотранспорта), частота ДТП как на автомобильных дорогах, так и в районе пролегания железнодорожных путей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1560" y="3604831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законодательстве, связанного с регулированием дорожного движения и обеспечением безопасности на дорогах</a:t>
            </a:r>
          </a:p>
        </p:txBody>
      </p:sp>
      <p:pic>
        <p:nvPicPr>
          <p:cNvPr id="9" name="Рисунок 8" descr="probki-na-doroga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340768"/>
            <a:ext cx="311328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72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4320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по обучению детей безопасному поведению на дороге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073326"/>
              </p:ext>
            </p:extLst>
          </p:nvPr>
        </p:nvGraphicFramePr>
        <p:xfrm>
          <a:off x="179512" y="1412776"/>
          <a:ext cx="6624736" cy="5257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34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9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565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понятия</a:t>
                      </a:r>
                      <a:endParaRPr lang="ru-RU" sz="2000" b="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Понятия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«Город», «Улица», «Дорога», «Перекресток»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Транспорт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виды, назначение, классификация (наземный\водный\воздушный\подземный; пассажирский\грузовой; железнодорожный; гражданский\специального назначения: военный, иных служб)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регулирования дорожного движения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светофор, знаки, дорожная разметка, регулировщик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/>
                        <a:buChar char=""/>
                        <a:tabLst/>
                        <a:defRPr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Дорожные знаки: 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классификация, название и назначение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Представления о работе ГИБДД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12" y="1484784"/>
            <a:ext cx="1547664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 descr="hello_html_71d3010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1196752"/>
            <a:ext cx="1905000" cy="2495550"/>
          </a:xfrm>
          <a:prstGeom prst="rect">
            <a:avLst/>
          </a:prstGeom>
        </p:spPr>
      </p:pic>
      <p:pic>
        <p:nvPicPr>
          <p:cNvPr id="14" name="Рисунок 13" descr="gbd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5157192"/>
            <a:ext cx="2339752" cy="1516506"/>
          </a:xfrm>
          <a:prstGeom prst="rect">
            <a:avLst/>
          </a:prstGeom>
        </p:spPr>
      </p:pic>
      <p:pic>
        <p:nvPicPr>
          <p:cNvPr id="15" name="Рисунок 14" descr="img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509120"/>
            <a:ext cx="153617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55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914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по обучению детей безопасному поведению на дороге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395945"/>
              </p:ext>
            </p:extLst>
          </p:nvPr>
        </p:nvGraphicFramePr>
        <p:xfrm>
          <a:off x="3923928" y="1802136"/>
          <a:ext cx="4392488" cy="18002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56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5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002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Водители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Правила </a:t>
                      </a:r>
                      <a:r>
                        <a:rPr lang="ru-RU" sz="20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для велосипедистов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122" name="Picture 2" descr="Евгений Аникие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93311">
            <a:off x="548844" y="1760334"/>
            <a:ext cx="271162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17032"/>
            <a:ext cx="2387104" cy="2423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Новые правила для велосипедистов разработал Минтранс Астра Новост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38" y="3480959"/>
            <a:ext cx="2085649" cy="145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Для велосипедистов на КАДе установят запрещающие зна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1864" y="4581129"/>
            <a:ext cx="2067483" cy="1559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202">
            <a:off x="1331640" y="3705896"/>
            <a:ext cx="1894458" cy="243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7638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по обучению детей безопасному поведению на дороге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1173389"/>
              </p:ext>
            </p:extLst>
          </p:nvPr>
        </p:nvGraphicFramePr>
        <p:xfrm>
          <a:off x="251520" y="1484784"/>
          <a:ext cx="8352928" cy="31546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92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Пешеходы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Пешеходный переход: 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виды, обозначение, правила пересечения проезжей части в различных условиях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Правила движения вдоль проезжей части 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 наличии и отсутствия тротуара, обочины, с взрослым и без него (с проекцией на школьный период), организация движение группы людей (детей).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Формирование начальных навыков организации и разработки собственного безопасного пути движения </a:t>
                      </a:r>
                      <a:r>
                        <a:rPr lang="ru-RU" sz="1800" b="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между объектами городской инфраструктуры</a:t>
                      </a:r>
                      <a:endParaRPr lang="ru-RU" sz="18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Правила поведения в районе железнодорожных путей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3074" name="Picture 2" descr="Одаренные дети - Региональный образовательный портал Псковской обла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7" y="3346414"/>
            <a:ext cx="194421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778201"/>
            <a:ext cx="1771674" cy="166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7" y="5112990"/>
            <a:ext cx="1944216" cy="1489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748575"/>
            <a:ext cx="1805186" cy="17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 descr="Пользуйтесь подземным переходом, пешеходными мостиками - Картинка 12561/2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98" y="1412776"/>
            <a:ext cx="185668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66735"/>
            <a:ext cx="2090738" cy="1688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68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работы по обучению детей безопасному поведению на дороге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2358"/>
              </p:ext>
            </p:extLst>
          </p:nvPr>
        </p:nvGraphicFramePr>
        <p:xfrm>
          <a:off x="323528" y="1484784"/>
          <a:ext cx="5976664" cy="49072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456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30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Пассажиры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Правила поведения в общественном транспорте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Правила безопасного движения в качестве пассажира личного автотранспорта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Места ожидания городского транспорта: </a:t>
                      </a:r>
                      <a:r>
                        <a:rPr lang="ru-RU" sz="2000" b="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правила поведения, правила входа и выхода из общественного транспорта, пересечения проезжей части после выхода из транспорта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Безопасное поведение на платформах, железнодорожных и авто-вокзалах, аэропортах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0" name="Picture 2" descr="Стенды по ПД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427" y="2025968"/>
            <a:ext cx="259228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23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928992" cy="3600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реализации направления работы по ПДДТТ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1593358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 объем материала невозможно реализовать в рамках одной тематической недели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системы в реализации содержания данного направления не дает гарантии его охвата в полном объеме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Эпизодическая работа ведет к отсутствию системности в формировании представлений детей о безопасном поведении на дороге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Профилактические акции, организуемые ГИБДД в едином режиме со школами (часто приуроченные школьным каникулам, которые в ДОУ отсутствуют) заставляют отрываться от реализации Основной образовательной программы МБДОУ.</a:t>
            </a:r>
          </a:p>
        </p:txBody>
      </p:sp>
    </p:spTree>
    <p:extLst>
      <p:ext uri="{BB962C8B-B14F-4D97-AF65-F5344CB8AC3E}">
        <p14:creationId xmlns:p14="http://schemas.microsoft.com/office/powerpoint/2010/main" val="2108087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20688"/>
            <a:ext cx="8928992" cy="914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обучения детей безопасному поведению на дороге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8662768"/>
              </p:ext>
            </p:extLst>
          </p:nvPr>
        </p:nvGraphicFramePr>
        <p:xfrm>
          <a:off x="251520" y="1628800"/>
          <a:ext cx="8784975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726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п\п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Сентябрь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Дорога в городе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Октябрь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Улица. Машины.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Ноябрь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регулирования дорожного движения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Декабрь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транспорта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Водитель. Пассажир. Пешеход.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Февраль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Дорога. Ребенок. Безопасность.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– пассажиры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Апрель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– пешеходы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- водители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5589240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всестороннее развитие ребенка посредством формирования представлений и навыков безопасного поведения на улицах и дорогах.</a:t>
            </a:r>
          </a:p>
        </p:txBody>
      </p:sp>
    </p:spTree>
    <p:extLst>
      <p:ext uri="{BB962C8B-B14F-4D97-AF65-F5344CB8AC3E}">
        <p14:creationId xmlns:p14="http://schemas.microsoft.com/office/powerpoint/2010/main" val="34300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реализации Программы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902161"/>
              </p:ext>
            </p:extLst>
          </p:nvPr>
        </p:nvGraphicFramePr>
        <p:xfrm>
          <a:off x="323528" y="1340768"/>
          <a:ext cx="8208912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47376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Социально-коммуникативное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основ безопасного поведения  на улицах, дорогах, в местах ожидания общественного транспорта (в </a:t>
                      </a:r>
                      <a:r>
                        <a:rPr lang="ru-RU" sz="2200" b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пригородного и дальнего следования)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общения и взаимодействия ребенка со взрослыми и сверстниками в процессе деятельности по теме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200" b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нравственных</a:t>
                      </a:r>
                      <a:r>
                        <a:rPr lang="ru-RU" sz="22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моральных норм и ценностей поведения, принятых в обществе (в местах ожидания общественного транспорта, в транспорте), уважительного отношения к людям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22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Формирование и развитие целенаправленности и </a:t>
                      </a:r>
                      <a:r>
                        <a:rPr lang="ru-RU" sz="2200" b="0" baseline="0" dirty="0" err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саморегуляции</a:t>
                      </a:r>
                      <a:r>
                        <a:rPr lang="ru-RU" sz="2200" b="0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собственных действий, в познавательной, коммуникативной, двигательной деятельности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0281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18474</TotalTime>
  <Words>1089</Words>
  <Application>Microsoft Office PowerPoint</Application>
  <PresentationFormat>Экран (4:3)</PresentationFormat>
  <Paragraphs>165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Calibri</vt:lpstr>
      <vt:lpstr>Constantia</vt:lpstr>
      <vt:lpstr>Symbol</vt:lpstr>
      <vt:lpstr>Times New Roman</vt:lpstr>
      <vt:lpstr>Wingdings 2</vt:lpstr>
      <vt:lpstr>Поток</vt:lpstr>
      <vt:lpstr>Презентация PowerPoint</vt:lpstr>
      <vt:lpstr>Актуальность</vt:lpstr>
      <vt:lpstr>Содержание работы по обучению детей безопасному поведению на дороге</vt:lpstr>
      <vt:lpstr>Содержание работы по обучению детей безопасному поведению на дороге</vt:lpstr>
      <vt:lpstr>Содержание работы по обучению детей безопасному поведению на дороге</vt:lpstr>
      <vt:lpstr>Содержание работы по обучению детей безопасному поведению на дороге</vt:lpstr>
      <vt:lpstr>Проблемы реализации направления работы по ПДДТТ</vt:lpstr>
      <vt:lpstr>Программа обучения детей безопасному поведению на дороге</vt:lpstr>
      <vt:lpstr>Задачи реализации Программы</vt:lpstr>
      <vt:lpstr>Задачи реализации Программы</vt:lpstr>
      <vt:lpstr>Задачи реализации Программы</vt:lpstr>
      <vt:lpstr>Задачи реализации Программы </vt:lpstr>
      <vt:lpstr>Задачи реализации Программы</vt:lpstr>
      <vt:lpstr>Взаимодействие с семьей в рамках Программы</vt:lpstr>
      <vt:lpstr>Взаимодействие с педагогами</vt:lpstr>
      <vt:lpstr>Взаимодействие с социальными партнерами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Марина</cp:lastModifiedBy>
  <cp:revision>46</cp:revision>
  <dcterms:created xsi:type="dcterms:W3CDTF">2014-10-23T16:12:46Z</dcterms:created>
  <dcterms:modified xsi:type="dcterms:W3CDTF">2020-10-13T22:43:55Z</dcterms:modified>
</cp:coreProperties>
</file>